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60" r:id="rId5"/>
    <p:sldId id="262" r:id="rId6"/>
    <p:sldId id="263" r:id="rId7"/>
    <p:sldId id="286" r:id="rId8"/>
    <p:sldId id="264" r:id="rId9"/>
    <p:sldId id="266" r:id="rId10"/>
    <p:sldId id="287" r:id="rId11"/>
    <p:sldId id="267" r:id="rId12"/>
    <p:sldId id="288" r:id="rId13"/>
    <p:sldId id="269" r:id="rId14"/>
    <p:sldId id="289" r:id="rId15"/>
    <p:sldId id="290" r:id="rId16"/>
    <p:sldId id="291" r:id="rId17"/>
    <p:sldId id="270" r:id="rId18"/>
    <p:sldId id="292" r:id="rId19"/>
    <p:sldId id="293" r:id="rId20"/>
    <p:sldId id="282" r:id="rId21"/>
    <p:sldId id="25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917" autoAdjust="0"/>
  </p:normalViewPr>
  <p:slideViewPr>
    <p:cSldViewPr snapToGrid="0" snapToObjects="1">
      <p:cViewPr varScale="1">
        <p:scale>
          <a:sx n="82" d="100"/>
          <a:sy n="82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 dirty="0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오른쪽 메인 영역에 갤러리 이미지 추가하기</a:t>
            </a:r>
            <a:endParaRPr kumimoji="1" lang="en-US" altLang="ko-KR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33" y="2002224"/>
            <a:ext cx="2916621" cy="4337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17" y="2072042"/>
            <a:ext cx="2156094" cy="313748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62186" y="1986456"/>
            <a:ext cx="3150137" cy="4353652"/>
            <a:chOff x="2381250" y="1402932"/>
            <a:chExt cx="3714750" cy="51339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250" y="2765007"/>
              <a:ext cx="3714750" cy="37719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250" y="1402932"/>
              <a:ext cx="1895475" cy="136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97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</a:t>
            </a:r>
            <a:r>
              <a:rPr lang="en-US" altLang="ko-KR"/>
              <a:t>float </a:t>
            </a:r>
            <a:r>
              <a:rPr lang="ko-KR" altLang="en-US"/>
              <a:t>배치한 레이아웃 재정렬하기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103219"/>
            <a:ext cx="4304298" cy="21140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9" y="4435325"/>
            <a:ext cx="4423690" cy="1201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5" y="1567545"/>
            <a:ext cx="5601584" cy="1899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5" y="3585922"/>
            <a:ext cx="5601584" cy="26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미디어 쿼리를 이용하여 반응형 웹 제작하기</a:t>
            </a:r>
            <a:endParaRPr lang="en-US" altLang="ko-KR"/>
          </a:p>
          <a:p>
            <a:pPr lvl="1"/>
            <a:r>
              <a:rPr lang="ko-KR" altLang="en-US"/>
              <a:t>브라우저 폭이 </a:t>
            </a:r>
            <a:r>
              <a:rPr lang="en-US" altLang="ko-KR"/>
              <a:t>1600px </a:t>
            </a:r>
            <a:r>
              <a:rPr lang="ko-KR" altLang="en-US"/>
              <a:t>미만일 때 </a:t>
            </a:r>
            <a:endParaRPr kumimoji="1" lang="en-US" altLang="ko-KR"/>
          </a:p>
          <a:p>
            <a:pPr lvl="1"/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42" y="2543831"/>
            <a:ext cx="33242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미디어 쿼리를 이용하여 반응형 웹 제작하기</a:t>
            </a:r>
            <a:endParaRPr lang="en-US" altLang="ko-KR"/>
          </a:p>
          <a:p>
            <a:pPr lvl="1"/>
            <a:r>
              <a:rPr lang="ko-KR" altLang="en-US"/>
              <a:t>브라우저 폭이 </a:t>
            </a:r>
            <a:r>
              <a:rPr lang="en-US" altLang="ko-KR"/>
              <a:t>1200px </a:t>
            </a:r>
            <a:r>
              <a:rPr lang="ko-KR" altLang="en-US"/>
              <a:t>미만일 때</a:t>
            </a:r>
            <a:endParaRPr kumimoji="1"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475186"/>
            <a:ext cx="3586183" cy="37688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06" y="2217218"/>
            <a:ext cx="1761793" cy="41390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72" y="2106478"/>
            <a:ext cx="4739508" cy="41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미디어 쿼리를 이용하여 반응형 웹 제작하기</a:t>
            </a:r>
            <a:endParaRPr lang="en-US" altLang="ko-KR"/>
          </a:p>
          <a:p>
            <a:pPr lvl="1"/>
            <a:r>
              <a:rPr lang="ko-KR" altLang="en-US"/>
              <a:t>브라우저 폭이 </a:t>
            </a:r>
            <a:r>
              <a:rPr lang="en-US" altLang="ko-KR"/>
              <a:t>900px </a:t>
            </a:r>
            <a:r>
              <a:rPr lang="ko-KR" altLang="en-US"/>
              <a:t>미만일 때</a:t>
            </a:r>
            <a:endParaRPr kumimoji="1"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282754" y="2595223"/>
            <a:ext cx="3209925" cy="2167821"/>
            <a:chOff x="4491037" y="3000375"/>
            <a:chExt cx="3209925" cy="21678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037" y="3000375"/>
              <a:ext cx="3209925" cy="857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037" y="3787071"/>
              <a:ext cx="2162175" cy="1381125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6" y="1724547"/>
            <a:ext cx="4499006" cy="44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4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미디어 쿼리를 이용하여 반응형 웹 제작하기</a:t>
            </a:r>
            <a:endParaRPr lang="en-US" altLang="ko-KR"/>
          </a:p>
          <a:p>
            <a:pPr lvl="1"/>
            <a:r>
              <a:rPr lang="ko-KR" altLang="en-US"/>
              <a:t>브라우저 폭이 </a:t>
            </a:r>
            <a:r>
              <a:rPr lang="en-US" altLang="ko-KR"/>
              <a:t>680px </a:t>
            </a:r>
            <a:r>
              <a:rPr lang="ko-KR" altLang="en-US"/>
              <a:t>미만일 때 </a:t>
            </a:r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52" y="2682109"/>
            <a:ext cx="3276600" cy="2171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97" y="1544234"/>
            <a:ext cx="3079452" cy="46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미디어 쿼리를 이용하여 반응형 웹 제작하기</a:t>
            </a:r>
            <a:endParaRPr lang="en-US" altLang="ko-KR"/>
          </a:p>
          <a:p>
            <a:pPr lvl="1"/>
            <a:r>
              <a:rPr lang="ko-KR" altLang="en-US"/>
              <a:t>브라우저 폭이 </a:t>
            </a:r>
            <a:r>
              <a:rPr lang="en-US" altLang="ko-KR"/>
              <a:t>540px </a:t>
            </a:r>
            <a:r>
              <a:rPr lang="ko-KR" altLang="en-US"/>
              <a:t>미만일 때</a:t>
            </a:r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33" y="2280402"/>
            <a:ext cx="3276600" cy="2171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30" y="2912265"/>
            <a:ext cx="2245669" cy="342730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5788019" y="1923393"/>
            <a:ext cx="5668281" cy="4402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브라우저 폭이 </a:t>
            </a:r>
            <a:r>
              <a:rPr lang="en-US" altLang="ko-KR"/>
              <a:t>540px </a:t>
            </a:r>
            <a:r>
              <a:rPr lang="ko-KR" altLang="en-US"/>
              <a:t>미만일 때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62" y="2355230"/>
            <a:ext cx="3219450" cy="2200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67" y="2748061"/>
            <a:ext cx="2014399" cy="35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단계 분류 기능 추가하기</a:t>
            </a:r>
            <a:endParaRPr kumimoji="1" lang="en-US" altLang="ko-KR" sz="1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22005" y="2032026"/>
            <a:ext cx="5489306" cy="4267200"/>
            <a:chOff x="4212955" y="1846435"/>
            <a:chExt cx="5489306" cy="4267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955" y="1846435"/>
              <a:ext cx="3838575" cy="21145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711" y="3960985"/>
              <a:ext cx="5162550" cy="215265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09" y="1567545"/>
            <a:ext cx="5445673" cy="27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9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단계 분류 기능 추가하기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86571" y="2167840"/>
            <a:ext cx="2425975" cy="4162916"/>
            <a:chOff x="4048931" y="1428913"/>
            <a:chExt cx="3219450" cy="55245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931" y="1428913"/>
              <a:ext cx="3219450" cy="30384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931" y="4467388"/>
              <a:ext cx="2686050" cy="248602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07" y="2081130"/>
            <a:ext cx="2267926" cy="41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단계 분류 기능 추가하기</a:t>
            </a:r>
            <a:endParaRPr kumimoji="1" lang="en-US" altLang="ko-KR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78" y="2002221"/>
            <a:ext cx="3168559" cy="4363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32" y="2260545"/>
            <a:ext cx="65341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1186" y="2471888"/>
            <a:ext cx="8229600" cy="984954"/>
          </a:xfrm>
        </p:spPr>
        <p:txBody>
          <a:bodyPr/>
          <a:lstStyle/>
          <a:p>
            <a:r>
              <a:rPr lang="ko-KR" altLang="en-US" sz="4000"/>
              <a:t>핀터레스트 스타일의 반응형 </a:t>
            </a:r>
            <a:endParaRPr lang="en-US" altLang="ko-KR" sz="4000"/>
          </a:p>
          <a:p>
            <a:r>
              <a:rPr lang="ko-KR" altLang="en-US" sz="4000"/>
              <a:t>웹 갤러리 제작하기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13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26" y="4159865"/>
            <a:ext cx="3811971" cy="20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890110" cy="4676501"/>
          </a:xfrm>
        </p:spPr>
        <p:txBody>
          <a:bodyPr>
            <a:normAutofit/>
          </a:bodyPr>
          <a:lstStyle/>
          <a:p>
            <a:r>
              <a:rPr lang="en-US" altLang="ko-KR"/>
              <a:t>10</a:t>
            </a:r>
            <a:r>
              <a:rPr lang="ko-KR" altLang="en-US"/>
              <a:t>단계 함수를 이용해 자바스크립트 코드 기능별로 개선하기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9" y="2033033"/>
            <a:ext cx="3873062" cy="42887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511362" y="2030288"/>
            <a:ext cx="5136931" cy="4252639"/>
            <a:chOff x="4873679" y="1969704"/>
            <a:chExt cx="6086475" cy="50387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79" y="1969704"/>
              <a:ext cx="6086475" cy="30289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79" y="4998654"/>
              <a:ext cx="3962400" cy="2009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45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알베르트</a:t>
            </a:r>
            <a:r>
              <a:rPr lang="ko-KR" altLang="en-US" sz="1200" dirty="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Albert Einstein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  <a:ea typeface="+mn-ea"/>
              </a:rPr>
              <a:t>13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핀터레스트 스타일의 반응형 웹 갤러리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1</a:t>
            </a:r>
            <a:r>
              <a:rPr lang="ko-KR" altLang="en-US"/>
              <a:t>단계 작업 폴더 준비하기</a:t>
            </a:r>
            <a:endParaRPr lang="en-US" altLang="ko-KR"/>
          </a:p>
          <a:p>
            <a:endParaRPr kumimoji="1" lang="en-US" altLang="ko-KR" sz="1800"/>
          </a:p>
          <a:p>
            <a:endParaRPr kumimoji="1" lang="en-US" altLang="ko-KR"/>
          </a:p>
          <a:p>
            <a:endParaRPr kumimoji="1" lang="en-US" altLang="ko-KR" sz="1800"/>
          </a:p>
          <a:p>
            <a:endParaRPr kumimoji="1" lang="en-US" altLang="ko-KR"/>
          </a:p>
          <a:p>
            <a:endParaRPr kumimoji="1"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99" y="2586446"/>
            <a:ext cx="7410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2</a:t>
            </a:r>
            <a:r>
              <a:rPr lang="ko-KR" altLang="en-US"/>
              <a:t>단계 레이아웃 구조 파악하기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849268"/>
            <a:ext cx="6733519" cy="43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3</a:t>
            </a:r>
            <a:r>
              <a:rPr lang="ko-KR" altLang="en-US"/>
              <a:t>단계 세로형 메뉴 구조 레이아웃 제작하기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36230" y="2450060"/>
            <a:ext cx="1028700" cy="1931161"/>
            <a:chOff x="5581650" y="2757487"/>
            <a:chExt cx="1028700" cy="19311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50" y="2757487"/>
              <a:ext cx="1028700" cy="13430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50" y="4098098"/>
              <a:ext cx="857250" cy="59055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2" y="2016176"/>
            <a:ext cx="3679935" cy="4322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44" y="2450060"/>
            <a:ext cx="50292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헤더 영역에 로고 추가하기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416860"/>
            <a:ext cx="1971675" cy="79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59" y="2416860"/>
            <a:ext cx="2790825" cy="2428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85" y="2416860"/>
            <a:ext cx="5210198" cy="25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0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헤더 영역에 로고 추가하기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6" y="2062038"/>
            <a:ext cx="2355552" cy="4260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82" y="2062038"/>
            <a:ext cx="7162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헤더 영역 하단에 </a:t>
            </a:r>
            <a:r>
              <a:rPr lang="en-US" altLang="ko-KR"/>
              <a:t>SNS </a:t>
            </a:r>
            <a:r>
              <a:rPr lang="ko-KR" altLang="en-US"/>
              <a:t>버튼 제작하기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3" y="1984008"/>
            <a:ext cx="5555376" cy="1294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66" y="1750378"/>
            <a:ext cx="2892747" cy="4355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3459129"/>
            <a:ext cx="5446291" cy="26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13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핀터레스트 스타일의 반응형웹 갤러리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오른쪽 메인 영역에 갤러리 이미지 추가하기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005543"/>
            <a:ext cx="4889359" cy="4238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52" y="2412264"/>
            <a:ext cx="5438530" cy="2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5203</TotalTime>
  <Words>309</Words>
  <Application>Microsoft Office PowerPoint</Application>
  <PresentationFormat>와이드스크린</PresentationFormat>
  <Paragraphs>59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13 핀터레스트 스타일의 반응형웹 갤러리 제작하기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417</cp:revision>
  <cp:lastPrinted>2020-07-23T17:41:23Z</cp:lastPrinted>
  <dcterms:created xsi:type="dcterms:W3CDTF">2020-07-22T11:00:58Z</dcterms:created>
  <dcterms:modified xsi:type="dcterms:W3CDTF">2021-08-31T03:35:37Z</dcterms:modified>
</cp:coreProperties>
</file>